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4"/>
  </p:notesMasterIdLst>
  <p:handoutMasterIdLst>
    <p:handoutMasterId r:id="rId15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45" d="100"/>
          <a:sy n="45" d="100"/>
        </p:scale>
        <p:origin x="1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25.09.2019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25.09.2019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they? Where are they found?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4" y="5258594"/>
            <a:ext cx="8766969" cy="7609006"/>
          </a:xfrm>
        </p:spPr>
        <p:txBody>
          <a:bodyPr/>
          <a:lstStyle/>
          <a:p>
            <a:r>
              <a:rPr lang="en-US" dirty="0"/>
              <a:t>Protective Relays</a:t>
            </a:r>
          </a:p>
          <a:p>
            <a:r>
              <a:rPr lang="en-US" dirty="0"/>
              <a:t>Building Automation Controllers</a:t>
            </a:r>
          </a:p>
          <a:p>
            <a:r>
              <a:rPr lang="en-US" dirty="0"/>
              <a:t>Programmable Logic Controllers</a:t>
            </a:r>
          </a:p>
          <a:p>
            <a:r>
              <a:rPr lang="en-US" dirty="0"/>
              <a:t>Communications Processors</a:t>
            </a:r>
          </a:p>
          <a:p>
            <a:r>
              <a:rPr lang="en-US" dirty="0"/>
              <a:t>Smart Controls</a:t>
            </a:r>
          </a:p>
          <a:p>
            <a:r>
              <a:rPr lang="en-US" dirty="0"/>
              <a:t>Data Trend Recorders</a:t>
            </a:r>
          </a:p>
          <a:p>
            <a:r>
              <a:rPr lang="en-US" dirty="0"/>
              <a:t>Process Controllers</a:t>
            </a:r>
          </a:p>
          <a:p>
            <a:r>
              <a:rPr lang="en-US" dirty="0"/>
              <a:t>Human Machine Interfaces and Displays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C7D-C34A-4CE1-9FB4-74FE9FFC9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9210" y="8154938"/>
            <a:ext cx="8829368" cy="3607911"/>
          </a:xfrm>
        </p:spPr>
        <p:txBody>
          <a:bodyPr/>
          <a:lstStyle/>
          <a:p>
            <a:r>
              <a:rPr lang="en-US" dirty="0"/>
              <a:t>Front Panel or Human Machine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interaction with device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Buttons/Switches/Screens/Etc.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settings and some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37EF-C873-493F-A60D-F350A991D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6970" y="8154938"/>
            <a:ext cx="8829368" cy="3607911"/>
          </a:xfrm>
        </p:spPr>
        <p:txBody>
          <a:bodyPr/>
          <a:lstStyle/>
          <a:p>
            <a:r>
              <a:rPr lang="en-US" dirty="0"/>
              <a:t>Ethernet (RJ45) Network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or Network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settings and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95D3E-E945-4FBC-91E8-6DE1678FF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76970" y="1386186"/>
            <a:ext cx="8829368" cy="3607911"/>
          </a:xfrm>
        </p:spPr>
        <p:txBody>
          <a:bodyPr/>
          <a:lstStyle/>
          <a:p>
            <a:r>
              <a:rPr lang="en-US" dirty="0"/>
              <a:t>Serial (EIA232 or EIA485) Communications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Direct device connection, minimal parameters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Moderate settings and logic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995B9-39A0-4A14-AFC5-2E04CD3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86" y="2521470"/>
            <a:ext cx="10180260" cy="1218282"/>
          </a:xfrm>
        </p:spPr>
        <p:txBody>
          <a:bodyPr/>
          <a:lstStyle/>
          <a:p>
            <a:r>
              <a:rPr lang="en-US" dirty="0"/>
              <a:t>How do we interact</a:t>
            </a:r>
          </a:p>
        </p:txBody>
      </p:sp>
    </p:spTree>
    <p:extLst>
      <p:ext uri="{BB962C8B-B14F-4D97-AF65-F5344CB8AC3E}">
        <p14:creationId xmlns:p14="http://schemas.microsoft.com/office/powerpoint/2010/main" val="2691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Sel-351s Protection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30511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r>
              <a:rPr lang="en-US" dirty="0"/>
              <a:t> (3xx Series)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Grid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</p:txBody>
      </p:sp>
    </p:spTree>
    <p:extLst>
      <p:ext uri="{BB962C8B-B14F-4D97-AF65-F5344CB8AC3E}">
        <p14:creationId xmlns:p14="http://schemas.microsoft.com/office/powerpoint/2010/main" val="7336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Sel-849 motor management relay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8776762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HMI (SEL-3421/-3422)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Medium Voltage Motor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Arc Flash Protection</a:t>
            </a:r>
          </a:p>
        </p:txBody>
      </p:sp>
    </p:spTree>
    <p:extLst>
      <p:ext uri="{BB962C8B-B14F-4D97-AF65-F5344CB8AC3E}">
        <p14:creationId xmlns:p14="http://schemas.microsoft.com/office/powerpoint/2010/main" val="40346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Sel-35xx Real Time Automation </a:t>
            </a:r>
            <a:r>
              <a:rPr lang="en-US" dirty="0" err="1"/>
              <a:t>controlLer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41283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RTAC (SEL-5033)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Browser (Chrome/Firefox)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IEC 61131-3 Standard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 Charts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Structured Text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Communications 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System SCADA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</p:spTree>
    <p:extLst>
      <p:ext uri="{BB962C8B-B14F-4D97-AF65-F5344CB8AC3E}">
        <p14:creationId xmlns:p14="http://schemas.microsoft.com/office/powerpoint/2010/main" val="1305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Productivity2000 Programmable logic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47275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Productivity Suite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3C1517B1-CC9D-4C98-8756-F2FF192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715794"/>
            <a:ext cx="13115482" cy="7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Gs1 variable frequency drive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Motor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Speed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Simple Motor Protection</a:t>
            </a:r>
          </a:p>
        </p:txBody>
      </p:sp>
      <p:pic>
        <p:nvPicPr>
          <p:cNvPr id="6" name="Picture 5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9253DC15-7018-4A8F-BBA4-BB1DD0E2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3316933"/>
            <a:ext cx="9754961" cy="97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56</TotalTime>
  <Words>338</Words>
  <Application>Microsoft Office PowerPoint</Application>
  <PresentationFormat>Custom</PresentationFormat>
  <Paragraphs>93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</vt:lpstr>
      <vt:lpstr>Industrial controls</vt:lpstr>
      <vt:lpstr>How do we interact</vt:lpstr>
      <vt:lpstr>Sel-351s Protection System</vt:lpstr>
      <vt:lpstr>Sel-849 motor management relay</vt:lpstr>
      <vt:lpstr>Sel-35xx Real Time Automation controlLer</vt:lpstr>
      <vt:lpstr>Productivity2000 Programmable logic controller</vt:lpstr>
      <vt:lpstr>Gs1 variable frequency drive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8</cp:revision>
  <dcterms:created xsi:type="dcterms:W3CDTF">2019-09-25T18:28:14Z</dcterms:created>
  <dcterms:modified xsi:type="dcterms:W3CDTF">2019-09-26T03:19:17Z</dcterms:modified>
</cp:coreProperties>
</file>